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8" r:id="rId1"/>
  </p:sldMasterIdLst>
  <p:sldIdLst>
    <p:sldId id="290" r:id="rId2"/>
    <p:sldId id="28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73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3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5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5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79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8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4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4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3/6/2014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6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6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82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5971" y="24899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Ejercicio: </a:t>
            </a:r>
            <a:r>
              <a:rPr lang="es-CO" sz="1800" dirty="0" smtClean="0"/>
              <a:t>Diligenciar el siguiente mapa conceptual, dando respuesta a las preguntas que allí se plantean.</a:t>
            </a:r>
            <a:br>
              <a:rPr lang="es-CO" sz="1800" dirty="0" smtClean="0"/>
            </a:br>
            <a:r>
              <a:rPr lang="es-CO" sz="1800" dirty="0" smtClean="0"/>
              <a:t>Utilizando la empresa donde trabajo como apoyo para dar solución a las preguntas</a:t>
            </a:r>
            <a:br>
              <a:rPr lang="es-CO" sz="1800" dirty="0" smtClean="0"/>
            </a:br>
            <a:r>
              <a:rPr lang="es-CO" sz="1800" dirty="0" smtClean="0"/>
              <a:t/>
            </a:r>
            <a:br>
              <a:rPr lang="es-CO" sz="1800" dirty="0" smtClean="0"/>
            </a:br>
            <a:endParaRPr lang="es-CO" sz="1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6267" y="1820504"/>
            <a:ext cx="4793034" cy="448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2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57175"/>
            <a:ext cx="8596668" cy="1673225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Diseñar el CMI al área tecnología de la empresa.(prestación de servicios al cliente)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7500" y="1846263"/>
            <a:ext cx="6777325" cy="4022725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366826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303</TotalTime>
  <Words>34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Retrospección</vt:lpstr>
      <vt:lpstr>Ejercicio: Diligenciar el siguiente mapa conceptual, dando respuesta a las preguntas que allí se plantean. Utilizando la empresa donde trabajo como apoyo para dar solución a las preguntas  </vt:lpstr>
      <vt:lpstr>Diseñar el CMI al área tecnología de la empresa.(prestación de servicios al cliente)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AUDITORIA</dc:title>
  <dc:creator>omariogil</dc:creator>
  <cp:lastModifiedBy>omariogil</cp:lastModifiedBy>
  <cp:revision>39</cp:revision>
  <dcterms:created xsi:type="dcterms:W3CDTF">2013-02-18T01:22:21Z</dcterms:created>
  <dcterms:modified xsi:type="dcterms:W3CDTF">2014-03-06T22:16:15Z</dcterms:modified>
</cp:coreProperties>
</file>